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6" r:id="rId4"/>
    <p:sldId id="297" r:id="rId5"/>
    <p:sldId id="260" r:id="rId6"/>
    <p:sldId id="261" r:id="rId7"/>
    <p:sldId id="298" r:id="rId8"/>
    <p:sldId id="299" r:id="rId9"/>
    <p:sldId id="300" r:id="rId10"/>
    <p:sldId id="301" r:id="rId11"/>
    <p:sldId id="302" r:id="rId12"/>
    <p:sldId id="303" r:id="rId13"/>
    <p:sldId id="264" r:id="rId14"/>
    <p:sldId id="265" r:id="rId15"/>
    <p:sldId id="268"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91" r:id="rId39"/>
    <p:sldId id="292" r:id="rId40"/>
    <p:sldId id="293" r:id="rId41"/>
    <p:sldId id="29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1D59-A40E-512D-020D-22ADD009DA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8878D6-2F16-387D-5C0F-0C6AA7F80E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D9707E-4F9C-49E2-40D1-A5F4573AFA77}"/>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C99DB84A-EAA6-8925-E94C-503E54E875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465DB9-4393-8EB0-8A7B-A832FC676E1B}"/>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189526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64EB-A0F2-774B-B727-36388CE7A4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DF9587-25E3-50CF-5D83-479EBDA874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A63464-D45F-938E-7711-2A68913A133C}"/>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C954EE71-7AC3-2774-9B75-A5F4540C8E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DD5421-6D22-BBCB-456A-BE6921AEFB2F}"/>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47181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38D91-B6BB-26D0-0C37-9EBF5CCF31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FA2154-004D-CB66-E23D-D3B0296096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F0829D-A133-34DB-913A-4CB65F20D101}"/>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88935DCF-BE4F-729D-BDE7-601DC2C1CF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8908AC-FBA8-F7B0-24B8-77946FBF8BAB}"/>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54337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36FA-D061-6C33-39BE-5D7C63A2AA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27D5CF-1E42-5604-2975-0AB14F929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B5A85E-DD10-887D-EB58-B9199DACDE19}"/>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8ACDE1C4-DC99-57CE-246A-3CF38758A2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FCD2CC-2B0D-B285-0EA1-023024E108D5}"/>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25436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3CE3-9D68-6B53-D264-B5487D6219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D084A9-2984-8176-5579-5840566C2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C6ECB-D192-6BB5-CBDA-5DD366775A61}"/>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0A9B4EC7-43E6-9861-24B7-8D424DAC6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55B30C-8D96-9E09-BF97-798E70C2314B}"/>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8350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B8C-4444-FE0E-5015-8A2612ECC3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B9160B-B7FA-3643-A205-2087D713E5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2FE218-E248-572C-6D51-2FAC88562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3D8F60-CCE4-A270-3D69-A50C712FAD8E}"/>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6" name="Footer Placeholder 5">
            <a:extLst>
              <a:ext uri="{FF2B5EF4-FFF2-40B4-BE49-F238E27FC236}">
                <a16:creationId xmlns:a16="http://schemas.microsoft.com/office/drawing/2014/main" id="{0C1C542A-A487-53BC-EEAD-AB7E073904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8385D1-1F71-F973-6F23-91BA8C43C175}"/>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71512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BB9E-AC7C-4B42-EC83-27B2DF42E99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D8E655-5E08-259A-D985-CA49FD6566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FC43A0-9818-5CAB-A461-14F3ED635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DBA0368-FB3B-0387-471D-1AE6950B7A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EC0FE6-71CE-0ABD-BB6A-1C411C00A4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7CF0C9-99B2-8947-DFEF-6B11D4EAD6A3}"/>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8" name="Footer Placeholder 7">
            <a:extLst>
              <a:ext uri="{FF2B5EF4-FFF2-40B4-BE49-F238E27FC236}">
                <a16:creationId xmlns:a16="http://schemas.microsoft.com/office/drawing/2014/main" id="{65120342-719E-D559-A0F1-26ABD7B7C8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FC3E75-CD32-4F97-5761-954425563E18}"/>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371511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6847-6351-9A90-86E8-6B2BAE59F3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BB1C69-7E45-233C-5AFE-DB77EDFDD1B6}"/>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4" name="Footer Placeholder 3">
            <a:extLst>
              <a:ext uri="{FF2B5EF4-FFF2-40B4-BE49-F238E27FC236}">
                <a16:creationId xmlns:a16="http://schemas.microsoft.com/office/drawing/2014/main" id="{DEC2BCB0-3EE1-17EF-EEDF-AB7E361A44E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80D236-8B77-C0E3-2911-DC3E8BCFA89D}"/>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93180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BB49F-392C-B3F9-E5D9-DC19FD941F67}"/>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3" name="Footer Placeholder 2">
            <a:extLst>
              <a:ext uri="{FF2B5EF4-FFF2-40B4-BE49-F238E27FC236}">
                <a16:creationId xmlns:a16="http://schemas.microsoft.com/office/drawing/2014/main" id="{4AEFAEA7-71CA-F7B9-E4FB-11468C4EB1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238DBB-2DA6-86CE-90CA-6B4583693903}"/>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101901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62C5-7D2E-A23D-4DB3-524F5A6D0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8DF283-6069-9C10-1AA5-100DEE97EB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155F09-14FD-5F04-98E1-64668B35E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FD396-A354-AF80-C865-046AC7BF0F38}"/>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6" name="Footer Placeholder 5">
            <a:extLst>
              <a:ext uri="{FF2B5EF4-FFF2-40B4-BE49-F238E27FC236}">
                <a16:creationId xmlns:a16="http://schemas.microsoft.com/office/drawing/2014/main" id="{7D0E3A22-8E75-16ED-5531-F8B74196AD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D3F60C-D1B3-C81A-BC51-E9CAB4E635EA}"/>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2260055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5BD8-B8F2-F2D3-5158-DC0F1972D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4D2E7E-9A0F-A195-85F9-43BD031F60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D7BBBA-052C-C79C-E966-F4EAC22BE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8AE04-3615-5B1D-493E-17AE2BFB221D}"/>
              </a:ext>
            </a:extLst>
          </p:cNvPr>
          <p:cNvSpPr>
            <a:spLocks noGrp="1"/>
          </p:cNvSpPr>
          <p:nvPr>
            <p:ph type="dt" sz="half" idx="10"/>
          </p:nvPr>
        </p:nvSpPr>
        <p:spPr/>
        <p:txBody>
          <a:bodyPr/>
          <a:lstStyle/>
          <a:p>
            <a:fld id="{C2B59EEB-2FA3-44CD-8D77-2B4C0823207F}" type="datetimeFigureOut">
              <a:rPr lang="en-IN" smtClean="0"/>
              <a:t>04-04-2023</a:t>
            </a:fld>
            <a:endParaRPr lang="en-IN"/>
          </a:p>
        </p:txBody>
      </p:sp>
      <p:sp>
        <p:nvSpPr>
          <p:cNvPr id="6" name="Footer Placeholder 5">
            <a:extLst>
              <a:ext uri="{FF2B5EF4-FFF2-40B4-BE49-F238E27FC236}">
                <a16:creationId xmlns:a16="http://schemas.microsoft.com/office/drawing/2014/main" id="{D45CC741-F55C-F99B-3F16-DFBECEA62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48A75D-7BA9-5B33-F19A-DA7E765FB866}"/>
              </a:ext>
            </a:extLst>
          </p:cNvPr>
          <p:cNvSpPr>
            <a:spLocks noGrp="1"/>
          </p:cNvSpPr>
          <p:nvPr>
            <p:ph type="sldNum" sz="quarter" idx="12"/>
          </p:nvPr>
        </p:nvSpPr>
        <p:spPr/>
        <p:txBody>
          <a:bodyPr/>
          <a:lstStyle/>
          <a:p>
            <a:fld id="{6891A10A-5803-4432-8EFB-19099B2B4021}" type="slidenum">
              <a:rPr lang="en-IN" smtClean="0"/>
              <a:t>‹#›</a:t>
            </a:fld>
            <a:endParaRPr lang="en-IN"/>
          </a:p>
        </p:txBody>
      </p:sp>
    </p:spTree>
    <p:extLst>
      <p:ext uri="{BB962C8B-B14F-4D97-AF65-F5344CB8AC3E}">
        <p14:creationId xmlns:p14="http://schemas.microsoft.com/office/powerpoint/2010/main" val="143318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A9F266-83B4-21C7-8A77-E2D2CC53B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FB6516-848F-6B1C-2443-0712EFD4D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EB95C6-89FE-0229-3340-F2CD127281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59EEB-2FA3-44CD-8D77-2B4C0823207F}" type="datetimeFigureOut">
              <a:rPr lang="en-IN" smtClean="0"/>
              <a:t>04-04-2023</a:t>
            </a:fld>
            <a:endParaRPr lang="en-IN"/>
          </a:p>
        </p:txBody>
      </p:sp>
      <p:sp>
        <p:nvSpPr>
          <p:cNvPr id="5" name="Footer Placeholder 4">
            <a:extLst>
              <a:ext uri="{FF2B5EF4-FFF2-40B4-BE49-F238E27FC236}">
                <a16:creationId xmlns:a16="http://schemas.microsoft.com/office/drawing/2014/main" id="{33B6D2ED-25D1-74C2-F767-BB3D141F8C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536C34-3F49-5A08-9556-7F96B8219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1A10A-5803-4432-8EFB-19099B2B4021}" type="slidenum">
              <a:rPr lang="en-IN" smtClean="0"/>
              <a:t>‹#›</a:t>
            </a:fld>
            <a:endParaRPr lang="en-IN"/>
          </a:p>
        </p:txBody>
      </p:sp>
    </p:spTree>
    <p:extLst>
      <p:ext uri="{BB962C8B-B14F-4D97-AF65-F5344CB8AC3E}">
        <p14:creationId xmlns:p14="http://schemas.microsoft.com/office/powerpoint/2010/main" val="3513271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8543-12DA-EED1-B606-AAA41E1A3B3E}"/>
              </a:ext>
            </a:extLst>
          </p:cNvPr>
          <p:cNvSpPr>
            <a:spLocks noGrp="1"/>
          </p:cNvSpPr>
          <p:nvPr>
            <p:ph type="ctrTitle"/>
          </p:nvPr>
        </p:nvSpPr>
        <p:spPr>
          <a:xfrm>
            <a:off x="1524000" y="1122363"/>
            <a:ext cx="9144000" cy="77263"/>
          </a:xfrm>
        </p:spPr>
        <p:txBody>
          <a:bodyPr>
            <a:normAutofit fontScale="90000"/>
          </a:bodyPr>
          <a:lstStyle/>
          <a:p>
            <a:r>
              <a:rPr lang="en-US" dirty="0"/>
              <a:t>Creating an EC2 Instance</a:t>
            </a:r>
            <a:endParaRPr lang="en-IN" dirty="0"/>
          </a:p>
        </p:txBody>
      </p:sp>
      <p:sp>
        <p:nvSpPr>
          <p:cNvPr id="3" name="Subtitle 2">
            <a:extLst>
              <a:ext uri="{FF2B5EF4-FFF2-40B4-BE49-F238E27FC236}">
                <a16:creationId xmlns:a16="http://schemas.microsoft.com/office/drawing/2014/main" id="{7A772860-09AF-0EF8-888D-664EDC84D56F}"/>
              </a:ext>
            </a:extLst>
          </p:cNvPr>
          <p:cNvSpPr>
            <a:spLocks noGrp="1"/>
          </p:cNvSpPr>
          <p:nvPr>
            <p:ph type="subTitle" idx="1"/>
          </p:nvPr>
        </p:nvSpPr>
        <p:spPr>
          <a:xfrm>
            <a:off x="1524000" y="1122363"/>
            <a:ext cx="9144000" cy="4135437"/>
          </a:xfrm>
        </p:spPr>
        <p:txBody>
          <a:bodyPr/>
          <a:lstStyle/>
          <a:p>
            <a:pPr algn="l"/>
            <a:r>
              <a:rPr lang="en-US" dirty="0"/>
              <a:t>Step1:start the lab . click on the aws</a:t>
            </a:r>
          </a:p>
          <a:p>
            <a:pPr algn="l"/>
            <a:r>
              <a:rPr lang="en-US" dirty="0"/>
              <a:t>Step2:click on the EC2</a:t>
            </a:r>
          </a:p>
          <a:p>
            <a:pPr algn="l"/>
            <a:endParaRPr lang="en-IN" dirty="0"/>
          </a:p>
        </p:txBody>
      </p:sp>
      <p:pic>
        <p:nvPicPr>
          <p:cNvPr id="5" name="Picture 4">
            <a:extLst>
              <a:ext uri="{FF2B5EF4-FFF2-40B4-BE49-F238E27FC236}">
                <a16:creationId xmlns:a16="http://schemas.microsoft.com/office/drawing/2014/main" id="{72E2223D-A26C-A724-8664-01F56C9F1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631" y="2050773"/>
            <a:ext cx="8886738" cy="3733101"/>
          </a:xfrm>
          <a:prstGeom prst="rect">
            <a:avLst/>
          </a:prstGeom>
        </p:spPr>
      </p:pic>
    </p:spTree>
    <p:extLst>
      <p:ext uri="{BB962C8B-B14F-4D97-AF65-F5344CB8AC3E}">
        <p14:creationId xmlns:p14="http://schemas.microsoft.com/office/powerpoint/2010/main" val="96357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05B66-2745-FABA-7392-FBABCD8C2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6197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A3DB3-60B8-F27B-B905-42D4E5F5E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6488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2EA4E-19DC-95CF-AED5-CA060A39B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131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119D0-AAFF-0F52-5A52-8A364566AE26}"/>
              </a:ext>
            </a:extLst>
          </p:cNvPr>
          <p:cNvSpPr>
            <a:spLocks noGrp="1"/>
          </p:cNvSpPr>
          <p:nvPr>
            <p:ph idx="1"/>
          </p:nvPr>
        </p:nvSpPr>
        <p:spPr>
          <a:xfrm>
            <a:off x="838200" y="981512"/>
            <a:ext cx="10515600" cy="5195451"/>
          </a:xfrm>
        </p:spPr>
        <p:txBody>
          <a:bodyPr/>
          <a:lstStyle/>
          <a:p>
            <a:r>
              <a:rPr lang="en-US" dirty="0"/>
              <a:t>Step4:Add the IAM user to the IAM group by selecting the group and clicking on the add users to the group button. select the user that you have created in step2</a:t>
            </a:r>
          </a:p>
          <a:p>
            <a:endParaRPr lang="en-US" dirty="0"/>
          </a:p>
          <a:p>
            <a:r>
              <a:rPr lang="en-US" dirty="0"/>
              <a:t>Step5:Give a service that you want to give the user access to and select the permissions that you want to grant</a:t>
            </a:r>
          </a:p>
          <a:p>
            <a:endParaRPr lang="en-US" dirty="0"/>
          </a:p>
          <a:p>
            <a:r>
              <a:rPr lang="en-US" dirty="0"/>
              <a:t>Step6:Test the IAM users access by login in to the account by using the credentials</a:t>
            </a:r>
            <a:endParaRPr lang="en-US" b="0" i="0" dirty="0">
              <a:solidFill>
                <a:srgbClr val="D1D5DB"/>
              </a:solidFill>
              <a:effectLst/>
              <a:latin typeface="Söhne"/>
            </a:endParaRPr>
          </a:p>
        </p:txBody>
      </p:sp>
    </p:spTree>
    <p:extLst>
      <p:ext uri="{BB962C8B-B14F-4D97-AF65-F5344CB8AC3E}">
        <p14:creationId xmlns:p14="http://schemas.microsoft.com/office/powerpoint/2010/main" val="185516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77DC-86D1-9E78-F7A2-A79D1FCA85E3}"/>
              </a:ext>
            </a:extLst>
          </p:cNvPr>
          <p:cNvSpPr>
            <a:spLocks noGrp="1"/>
          </p:cNvSpPr>
          <p:nvPr>
            <p:ph type="title"/>
          </p:nvPr>
        </p:nvSpPr>
        <p:spPr>
          <a:xfrm>
            <a:off x="838200" y="365125"/>
            <a:ext cx="10515600" cy="1161671"/>
          </a:xfrm>
        </p:spPr>
        <p:txBody>
          <a:bodyPr/>
          <a:lstStyle/>
          <a:p>
            <a:r>
              <a:rPr lang="en-US" dirty="0"/>
              <a:t>                         Create an alarm</a:t>
            </a:r>
            <a:endParaRPr lang="en-IN" dirty="0"/>
          </a:p>
        </p:txBody>
      </p:sp>
      <p:sp>
        <p:nvSpPr>
          <p:cNvPr id="3" name="Content Placeholder 2">
            <a:extLst>
              <a:ext uri="{FF2B5EF4-FFF2-40B4-BE49-F238E27FC236}">
                <a16:creationId xmlns:a16="http://schemas.microsoft.com/office/drawing/2014/main" id="{E45D5252-D46E-B118-3D12-2CD2851323ED}"/>
              </a:ext>
            </a:extLst>
          </p:cNvPr>
          <p:cNvSpPr>
            <a:spLocks noGrp="1"/>
          </p:cNvSpPr>
          <p:nvPr>
            <p:ph idx="1"/>
          </p:nvPr>
        </p:nvSpPr>
        <p:spPr>
          <a:xfrm>
            <a:off x="838200" y="1526796"/>
            <a:ext cx="10515600" cy="4650167"/>
          </a:xfrm>
        </p:spPr>
        <p:txBody>
          <a:bodyPr/>
          <a:lstStyle/>
          <a:p>
            <a:endParaRPr lang="en-US" dirty="0"/>
          </a:p>
          <a:p>
            <a:r>
              <a:rPr lang="en-US" dirty="0"/>
              <a:t>Step1:Login into your aws account</a:t>
            </a:r>
          </a:p>
          <a:p>
            <a:r>
              <a:rPr lang="en-US" dirty="0"/>
              <a:t>Step2:Navigate to the CloudWatch service by typing CloudWatch in the search bar and selecting the CloudWatch service</a:t>
            </a:r>
          </a:p>
          <a:p>
            <a:r>
              <a:rPr lang="en-US" dirty="0"/>
              <a:t>Step3:click on the alarms option in the left navigation</a:t>
            </a:r>
          </a:p>
          <a:p>
            <a:r>
              <a:rPr lang="en-US" sz="2800" dirty="0">
                <a:latin typeface="+mn-lt"/>
              </a:rPr>
              <a:t>Step4</a:t>
            </a:r>
            <a:r>
              <a:rPr lang="en-US" sz="2800" dirty="0"/>
              <a:t>:click on the create alarm button in the billing and set the currency to rupees</a:t>
            </a:r>
            <a:r>
              <a:rPr lang="en-IN" sz="2800" dirty="0"/>
              <a:t> and choose further options and click next</a:t>
            </a:r>
            <a:endParaRPr lang="en-US" dirty="0"/>
          </a:p>
        </p:txBody>
      </p:sp>
    </p:spTree>
    <p:extLst>
      <p:ext uri="{BB962C8B-B14F-4D97-AF65-F5344CB8AC3E}">
        <p14:creationId xmlns:p14="http://schemas.microsoft.com/office/powerpoint/2010/main" val="50442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1002-D9DB-B41F-51C5-7147496845DC}"/>
              </a:ext>
            </a:extLst>
          </p:cNvPr>
          <p:cNvSpPr>
            <a:spLocks noGrp="1"/>
          </p:cNvSpPr>
          <p:nvPr>
            <p:ph type="title"/>
          </p:nvPr>
        </p:nvSpPr>
        <p:spPr/>
        <p:txBody>
          <a:bodyPr/>
          <a:lstStyle/>
          <a:p>
            <a:r>
              <a:rPr lang="en-US" sz="2800" dirty="0">
                <a:latin typeface="+mn-lt"/>
              </a:rPr>
              <a:t>Step5:Name your alarm and add a description to help identify the alarm purpose</a:t>
            </a:r>
            <a:endParaRPr lang="en-IN" dirty="0"/>
          </a:p>
        </p:txBody>
      </p:sp>
      <p:pic>
        <p:nvPicPr>
          <p:cNvPr id="6" name="Content Placeholder 5">
            <a:extLst>
              <a:ext uri="{FF2B5EF4-FFF2-40B4-BE49-F238E27FC236}">
                <a16:creationId xmlns:a16="http://schemas.microsoft.com/office/drawing/2014/main" id="{94F249FA-9E0E-9C15-8C82-3A4A6879C9E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1413"/>
            <a:ext cx="5181600" cy="4351338"/>
          </a:xfrm>
        </p:spPr>
      </p:pic>
      <p:pic>
        <p:nvPicPr>
          <p:cNvPr id="8" name="Content Placeholder 7">
            <a:extLst>
              <a:ext uri="{FF2B5EF4-FFF2-40B4-BE49-F238E27FC236}">
                <a16:creationId xmlns:a16="http://schemas.microsoft.com/office/drawing/2014/main" id="{AFF4626F-CD2D-534D-E31C-5F645397958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71413"/>
            <a:ext cx="5181600" cy="4351338"/>
          </a:xfrm>
        </p:spPr>
      </p:pic>
    </p:spTree>
    <p:extLst>
      <p:ext uri="{BB962C8B-B14F-4D97-AF65-F5344CB8AC3E}">
        <p14:creationId xmlns:p14="http://schemas.microsoft.com/office/powerpoint/2010/main" val="230545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4EF1-0A8A-5CC3-888D-5116A00C0DA7}"/>
              </a:ext>
            </a:extLst>
          </p:cNvPr>
          <p:cNvSpPr>
            <a:spLocks noGrp="1"/>
          </p:cNvSpPr>
          <p:nvPr>
            <p:ph type="title"/>
          </p:nvPr>
        </p:nvSpPr>
        <p:spPr/>
        <p:txBody>
          <a:bodyPr>
            <a:normAutofit/>
          </a:bodyPr>
          <a:lstStyle/>
          <a:p>
            <a:pPr algn="l"/>
            <a:endParaRPr lang="en-US" sz="1200" b="0" i="0" dirty="0">
              <a:solidFill>
                <a:srgbClr val="D1D5DB"/>
              </a:solidFill>
              <a:effectLst/>
              <a:latin typeface="Söhne"/>
            </a:endParaRPr>
          </a:p>
        </p:txBody>
      </p:sp>
      <p:pic>
        <p:nvPicPr>
          <p:cNvPr id="6" name="Content Placeholder 5">
            <a:extLst>
              <a:ext uri="{FF2B5EF4-FFF2-40B4-BE49-F238E27FC236}">
                <a16:creationId xmlns:a16="http://schemas.microsoft.com/office/drawing/2014/main" id="{77BD3591-8EC6-2931-4621-89D5168B9B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5181600" cy="4415784"/>
          </a:xfrm>
        </p:spPr>
      </p:pic>
      <p:pic>
        <p:nvPicPr>
          <p:cNvPr id="8" name="Content Placeholder 7">
            <a:extLst>
              <a:ext uri="{FF2B5EF4-FFF2-40B4-BE49-F238E27FC236}">
                <a16:creationId xmlns:a16="http://schemas.microsoft.com/office/drawing/2014/main" id="{39642B6A-352B-CD7F-95B2-871BBF8287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825625"/>
            <a:ext cx="5181600" cy="4415784"/>
          </a:xfrm>
        </p:spPr>
      </p:pic>
    </p:spTree>
    <p:extLst>
      <p:ext uri="{BB962C8B-B14F-4D97-AF65-F5344CB8AC3E}">
        <p14:creationId xmlns:p14="http://schemas.microsoft.com/office/powerpoint/2010/main" val="412006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8A6D-F522-2E7A-8154-1FD879E5309F}"/>
              </a:ext>
            </a:extLst>
          </p:cNvPr>
          <p:cNvSpPr>
            <a:spLocks noGrp="1"/>
          </p:cNvSpPr>
          <p:nvPr>
            <p:ph type="title"/>
          </p:nvPr>
        </p:nvSpPr>
        <p:spPr/>
        <p:txBody>
          <a:bodyPr/>
          <a:lstStyle/>
          <a:p>
            <a:r>
              <a:rPr lang="en-IN" dirty="0"/>
              <a:t>                      LAUNCH TEMPLATE</a:t>
            </a:r>
          </a:p>
        </p:txBody>
      </p:sp>
      <p:pic>
        <p:nvPicPr>
          <p:cNvPr id="5" name="Content Placeholder 4">
            <a:extLst>
              <a:ext uri="{FF2B5EF4-FFF2-40B4-BE49-F238E27FC236}">
                <a16:creationId xmlns:a16="http://schemas.microsoft.com/office/drawing/2014/main" id="{C428E61E-0D58-3773-6AA8-758D8A22FB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2975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45C23-87BB-E324-466E-37633F245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52" y="239086"/>
            <a:ext cx="10900095" cy="6379828"/>
          </a:xfrm>
          <a:prstGeom prst="rect">
            <a:avLst/>
          </a:prstGeom>
        </p:spPr>
      </p:pic>
    </p:spTree>
    <p:extLst>
      <p:ext uri="{BB962C8B-B14F-4D97-AF65-F5344CB8AC3E}">
        <p14:creationId xmlns:p14="http://schemas.microsoft.com/office/powerpoint/2010/main" val="75820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2D1DE-5340-9234-6E0F-720A340FE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54" y="293614"/>
            <a:ext cx="10958818" cy="6270771"/>
          </a:xfrm>
          <a:prstGeom prst="rect">
            <a:avLst/>
          </a:prstGeom>
        </p:spPr>
      </p:pic>
    </p:spTree>
    <p:extLst>
      <p:ext uri="{BB962C8B-B14F-4D97-AF65-F5344CB8AC3E}">
        <p14:creationId xmlns:p14="http://schemas.microsoft.com/office/powerpoint/2010/main" val="407855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CA84B-10D2-82A1-6DAC-781E8219D19C}"/>
              </a:ext>
            </a:extLst>
          </p:cNvPr>
          <p:cNvSpPr>
            <a:spLocks noGrp="1"/>
          </p:cNvSpPr>
          <p:nvPr>
            <p:ph idx="1"/>
          </p:nvPr>
        </p:nvSpPr>
        <p:spPr>
          <a:xfrm>
            <a:off x="838200" y="276838"/>
            <a:ext cx="10515600" cy="5900126"/>
          </a:xfrm>
        </p:spPr>
        <p:txBody>
          <a:bodyPr/>
          <a:lstStyle/>
          <a:p>
            <a:r>
              <a:rPr lang="en-US" dirty="0"/>
              <a:t>Step3:click on launch instance</a:t>
            </a:r>
            <a:endParaRPr lang="en-IN" dirty="0"/>
          </a:p>
        </p:txBody>
      </p:sp>
      <p:pic>
        <p:nvPicPr>
          <p:cNvPr id="5" name="Picture 4">
            <a:extLst>
              <a:ext uri="{FF2B5EF4-FFF2-40B4-BE49-F238E27FC236}">
                <a16:creationId xmlns:a16="http://schemas.microsoft.com/office/drawing/2014/main" id="{4E546514-55DF-1ACE-B8E4-6119418E9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38" y="922789"/>
            <a:ext cx="5209563" cy="4773336"/>
          </a:xfrm>
          <a:prstGeom prst="rect">
            <a:avLst/>
          </a:prstGeom>
        </p:spPr>
      </p:pic>
    </p:spTree>
    <p:extLst>
      <p:ext uri="{BB962C8B-B14F-4D97-AF65-F5344CB8AC3E}">
        <p14:creationId xmlns:p14="http://schemas.microsoft.com/office/powerpoint/2010/main" val="18245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69175-9F55-497F-3B6D-304D213AB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05" y="276836"/>
            <a:ext cx="11713828" cy="6480495"/>
          </a:xfrm>
          <a:prstGeom prst="rect">
            <a:avLst/>
          </a:prstGeom>
        </p:spPr>
      </p:pic>
    </p:spTree>
    <p:extLst>
      <p:ext uri="{BB962C8B-B14F-4D97-AF65-F5344CB8AC3E}">
        <p14:creationId xmlns:p14="http://schemas.microsoft.com/office/powerpoint/2010/main" val="84616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EBAA4-9717-45A1-014C-B2009576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7896"/>
            <a:ext cx="12192000" cy="6170103"/>
          </a:xfrm>
          <a:prstGeom prst="rect">
            <a:avLst/>
          </a:prstGeom>
        </p:spPr>
      </p:pic>
    </p:spTree>
    <p:extLst>
      <p:ext uri="{BB962C8B-B14F-4D97-AF65-F5344CB8AC3E}">
        <p14:creationId xmlns:p14="http://schemas.microsoft.com/office/powerpoint/2010/main" val="162691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62AB7-DDF4-029A-AAC5-D82A6132D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179" y="562061"/>
            <a:ext cx="10640037" cy="6069435"/>
          </a:xfrm>
          <a:prstGeom prst="rect">
            <a:avLst/>
          </a:prstGeom>
        </p:spPr>
      </p:pic>
    </p:spTree>
    <p:extLst>
      <p:ext uri="{BB962C8B-B14F-4D97-AF65-F5344CB8AC3E}">
        <p14:creationId xmlns:p14="http://schemas.microsoft.com/office/powerpoint/2010/main" val="133549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78FE2-AA17-D8AC-99BF-EFFC91923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18" y="419448"/>
            <a:ext cx="11277600" cy="6371439"/>
          </a:xfrm>
          <a:prstGeom prst="rect">
            <a:avLst/>
          </a:prstGeom>
        </p:spPr>
      </p:pic>
    </p:spTree>
    <p:extLst>
      <p:ext uri="{BB962C8B-B14F-4D97-AF65-F5344CB8AC3E}">
        <p14:creationId xmlns:p14="http://schemas.microsoft.com/office/powerpoint/2010/main" val="330664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9BA83-604E-E7E6-A6C6-0E0A5FA39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85" y="335559"/>
            <a:ext cx="10983985" cy="6363050"/>
          </a:xfrm>
          <a:prstGeom prst="rect">
            <a:avLst/>
          </a:prstGeom>
        </p:spPr>
      </p:pic>
    </p:spTree>
    <p:extLst>
      <p:ext uri="{BB962C8B-B14F-4D97-AF65-F5344CB8AC3E}">
        <p14:creationId xmlns:p14="http://schemas.microsoft.com/office/powerpoint/2010/main" val="2911389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78C0B-2C9F-1DB6-2E0E-1E2E970C5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39" y="411060"/>
            <a:ext cx="11327934" cy="6312716"/>
          </a:xfrm>
          <a:prstGeom prst="rect">
            <a:avLst/>
          </a:prstGeom>
        </p:spPr>
      </p:pic>
    </p:spTree>
    <p:extLst>
      <p:ext uri="{BB962C8B-B14F-4D97-AF65-F5344CB8AC3E}">
        <p14:creationId xmlns:p14="http://schemas.microsoft.com/office/powerpoint/2010/main" val="122007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33880-C2BC-5836-ADB9-75FB37106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81" y="134223"/>
            <a:ext cx="10640037" cy="6858000"/>
          </a:xfrm>
          <a:prstGeom prst="rect">
            <a:avLst/>
          </a:prstGeom>
        </p:spPr>
      </p:pic>
    </p:spTree>
    <p:extLst>
      <p:ext uri="{BB962C8B-B14F-4D97-AF65-F5344CB8AC3E}">
        <p14:creationId xmlns:p14="http://schemas.microsoft.com/office/powerpoint/2010/main" val="187147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DCE0-C4FF-E3AE-402E-69F24837B3E2}"/>
              </a:ext>
            </a:extLst>
          </p:cNvPr>
          <p:cNvSpPr>
            <a:spLocks noGrp="1"/>
          </p:cNvSpPr>
          <p:nvPr>
            <p:ph type="title"/>
          </p:nvPr>
        </p:nvSpPr>
        <p:spPr/>
        <p:txBody>
          <a:bodyPr/>
          <a:lstStyle/>
          <a:p>
            <a:r>
              <a:rPr lang="en-IN" dirty="0"/>
              <a:t>                         VPC CREATION</a:t>
            </a:r>
          </a:p>
        </p:txBody>
      </p:sp>
      <p:pic>
        <p:nvPicPr>
          <p:cNvPr id="5" name="Content Placeholder 4">
            <a:extLst>
              <a:ext uri="{FF2B5EF4-FFF2-40B4-BE49-F238E27FC236}">
                <a16:creationId xmlns:a16="http://schemas.microsoft.com/office/drawing/2014/main" id="{6CDF0B52-E5CC-B6DF-A360-222311E70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09403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E6141-381A-05A7-BB1F-21ABC0F48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110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35D24-1F6B-4B19-012D-82E415F90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53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5ED34-B9CF-B451-C80F-D7BBAE54D78E}"/>
              </a:ext>
            </a:extLst>
          </p:cNvPr>
          <p:cNvSpPr>
            <a:spLocks noGrp="1"/>
          </p:cNvSpPr>
          <p:nvPr>
            <p:ph type="title"/>
          </p:nvPr>
        </p:nvSpPr>
        <p:spPr/>
        <p:txBody>
          <a:bodyPr/>
          <a:lstStyle/>
          <a:p>
            <a:r>
              <a:rPr lang="en-US" dirty="0"/>
              <a:t>Step4:Give a name to your instance . Select MY AMIs and also create a new key pair</a:t>
            </a:r>
            <a:endParaRPr lang="en-IN" dirty="0"/>
          </a:p>
        </p:txBody>
      </p:sp>
      <p:pic>
        <p:nvPicPr>
          <p:cNvPr id="5" name="Content Placeholder 4">
            <a:extLst>
              <a:ext uri="{FF2B5EF4-FFF2-40B4-BE49-F238E27FC236}">
                <a16:creationId xmlns:a16="http://schemas.microsoft.com/office/drawing/2014/main" id="{973E7D0A-56E5-93C4-90B4-4BBF5AA7A4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36208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3427D9-5AA0-9911-8F98-984157348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2" y="67112"/>
            <a:ext cx="12192000" cy="6295938"/>
          </a:xfrm>
          <a:prstGeom prst="rect">
            <a:avLst/>
          </a:prstGeom>
        </p:spPr>
      </p:pic>
    </p:spTree>
    <p:extLst>
      <p:ext uri="{BB962C8B-B14F-4D97-AF65-F5344CB8AC3E}">
        <p14:creationId xmlns:p14="http://schemas.microsoft.com/office/powerpoint/2010/main" val="10686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86DF8-3C0F-4DFB-FC63-9F71931DA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213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DC9B9-4DB1-29EA-5551-30972694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882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A41D7-63E2-5B93-EDB1-4C2B7C044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1281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7342D-8F14-6833-3EF4-FD3CE436B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7273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D85D4-AFDE-08D8-9FA2-FC0D20A04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6803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9F621-C45A-D8F8-C321-13DA6A7DF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722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E9C5C-088D-CBD6-9047-FBAD4953B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81" y="436228"/>
            <a:ext cx="11554437" cy="6195270"/>
          </a:xfrm>
          <a:prstGeom prst="rect">
            <a:avLst/>
          </a:prstGeom>
        </p:spPr>
      </p:pic>
    </p:spTree>
    <p:extLst>
      <p:ext uri="{BB962C8B-B14F-4D97-AF65-F5344CB8AC3E}">
        <p14:creationId xmlns:p14="http://schemas.microsoft.com/office/powerpoint/2010/main" val="3193600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40B5-F7F4-5258-73D5-9C461E2CE476}"/>
              </a:ext>
            </a:extLst>
          </p:cNvPr>
          <p:cNvSpPr>
            <a:spLocks noGrp="1"/>
          </p:cNvSpPr>
          <p:nvPr>
            <p:ph type="title"/>
          </p:nvPr>
        </p:nvSpPr>
        <p:spPr/>
        <p:txBody>
          <a:bodyPr/>
          <a:lstStyle/>
          <a:p>
            <a:r>
              <a:rPr lang="en-IN" dirty="0"/>
              <a:t>                     CREATE SNAPSHOT</a:t>
            </a:r>
          </a:p>
        </p:txBody>
      </p:sp>
      <p:pic>
        <p:nvPicPr>
          <p:cNvPr id="5" name="Content Placeholder 4">
            <a:extLst>
              <a:ext uri="{FF2B5EF4-FFF2-40B4-BE49-F238E27FC236}">
                <a16:creationId xmlns:a16="http://schemas.microsoft.com/office/drawing/2014/main" id="{8D184B49-FCC5-52BB-E0CC-156E42CE58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24065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D06B1-4345-AFA9-7E0B-971053390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31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7EA46-2B77-4896-9755-FCFBC9E44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0687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52DC4-956C-6E90-DF17-A0D0BC908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72730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3363-9AC1-A18F-F081-28E09A07D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960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69EE2-DA78-F8A9-A442-EEB3C3479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02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1EA6F7-5E04-97C3-0E2C-6F1D7423D456}"/>
              </a:ext>
            </a:extLst>
          </p:cNvPr>
          <p:cNvSpPr>
            <a:spLocks noGrp="1"/>
          </p:cNvSpPr>
          <p:nvPr>
            <p:ph idx="1"/>
          </p:nvPr>
        </p:nvSpPr>
        <p:spPr>
          <a:xfrm>
            <a:off x="838200" y="251670"/>
            <a:ext cx="10515600" cy="5925293"/>
          </a:xfrm>
        </p:spPr>
        <p:txBody>
          <a:bodyPr/>
          <a:lstStyle/>
          <a:p>
            <a:r>
              <a:rPr lang="en-US" dirty="0"/>
              <a:t>Step5:click launch instance</a:t>
            </a:r>
            <a:endParaRPr lang="en-IN" dirty="0"/>
          </a:p>
        </p:txBody>
      </p:sp>
      <p:pic>
        <p:nvPicPr>
          <p:cNvPr id="5" name="Picture 4">
            <a:extLst>
              <a:ext uri="{FF2B5EF4-FFF2-40B4-BE49-F238E27FC236}">
                <a16:creationId xmlns:a16="http://schemas.microsoft.com/office/drawing/2014/main" id="{E4313F5C-59A9-BF43-C643-6BB162D82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404" y="847288"/>
            <a:ext cx="8464491" cy="5759042"/>
          </a:xfrm>
          <a:prstGeom prst="rect">
            <a:avLst/>
          </a:prstGeom>
        </p:spPr>
      </p:pic>
    </p:spTree>
    <p:extLst>
      <p:ext uri="{BB962C8B-B14F-4D97-AF65-F5344CB8AC3E}">
        <p14:creationId xmlns:p14="http://schemas.microsoft.com/office/powerpoint/2010/main" val="191137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4EFE-893A-AD79-E101-0E932A642CEF}"/>
              </a:ext>
            </a:extLst>
          </p:cNvPr>
          <p:cNvSpPr>
            <a:spLocks noGrp="1"/>
          </p:cNvSpPr>
          <p:nvPr>
            <p:ph type="title"/>
          </p:nvPr>
        </p:nvSpPr>
        <p:spPr>
          <a:xfrm>
            <a:off x="838200" y="365126"/>
            <a:ext cx="10515600" cy="792556"/>
          </a:xfrm>
        </p:spPr>
        <p:txBody>
          <a:bodyPr/>
          <a:lstStyle/>
          <a:p>
            <a:r>
              <a:rPr lang="en-US" dirty="0"/>
              <a:t>                              AWS IAM</a:t>
            </a:r>
            <a:endParaRPr lang="en-IN" dirty="0"/>
          </a:p>
        </p:txBody>
      </p:sp>
      <p:sp>
        <p:nvSpPr>
          <p:cNvPr id="3" name="Content Placeholder 2">
            <a:extLst>
              <a:ext uri="{FF2B5EF4-FFF2-40B4-BE49-F238E27FC236}">
                <a16:creationId xmlns:a16="http://schemas.microsoft.com/office/drawing/2014/main" id="{B6F13639-2A59-A98B-E18E-AF573811D099}"/>
              </a:ext>
            </a:extLst>
          </p:cNvPr>
          <p:cNvSpPr>
            <a:spLocks noGrp="1"/>
          </p:cNvSpPr>
          <p:nvPr>
            <p:ph idx="1"/>
          </p:nvPr>
        </p:nvSpPr>
        <p:spPr>
          <a:xfrm>
            <a:off x="838200" y="1157682"/>
            <a:ext cx="10515600" cy="5019281"/>
          </a:xfrm>
        </p:spPr>
        <p:txBody>
          <a:bodyPr/>
          <a:lstStyle/>
          <a:p>
            <a:r>
              <a:rPr lang="en-US" dirty="0"/>
              <a:t>Step1:Log in to your aws account and navigate to the IAM service</a:t>
            </a:r>
          </a:p>
          <a:p>
            <a:endParaRPr lang="en-IN" dirty="0"/>
          </a:p>
        </p:txBody>
      </p:sp>
      <p:pic>
        <p:nvPicPr>
          <p:cNvPr id="7" name="Picture 6">
            <a:extLst>
              <a:ext uri="{FF2B5EF4-FFF2-40B4-BE49-F238E27FC236}">
                <a16:creationId xmlns:a16="http://schemas.microsoft.com/office/drawing/2014/main" id="{5666EA91-D8D3-43F2-159A-9AE990EB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78" y="1870745"/>
            <a:ext cx="7373924" cy="4306218"/>
          </a:xfrm>
          <a:prstGeom prst="rect">
            <a:avLst/>
          </a:prstGeom>
        </p:spPr>
      </p:pic>
    </p:spTree>
    <p:extLst>
      <p:ext uri="{BB962C8B-B14F-4D97-AF65-F5344CB8AC3E}">
        <p14:creationId xmlns:p14="http://schemas.microsoft.com/office/powerpoint/2010/main" val="4012431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9587-EFE2-6C26-31DD-7A28B7AD338A}"/>
              </a:ext>
            </a:extLst>
          </p:cNvPr>
          <p:cNvSpPr>
            <a:spLocks noGrp="1"/>
          </p:cNvSpPr>
          <p:nvPr>
            <p:ph type="title"/>
          </p:nvPr>
        </p:nvSpPr>
        <p:spPr/>
        <p:txBody>
          <a:bodyPr>
            <a:normAutofit fontScale="90000"/>
          </a:bodyPr>
          <a:lstStyle/>
          <a:p>
            <a:r>
              <a:rPr lang="en-US" sz="4400" dirty="0">
                <a:latin typeface="+mn-lt"/>
              </a:rPr>
              <a:t>Step2:create a new IAM user by selecting users in the left navigation menu and click the add user button and click on next </a:t>
            </a:r>
            <a:r>
              <a:rPr lang="en-US" sz="4400" dirty="0" err="1">
                <a:latin typeface="+mn-lt"/>
              </a:rPr>
              <a:t>next</a:t>
            </a:r>
            <a:r>
              <a:rPr lang="en-US" sz="4400" dirty="0">
                <a:latin typeface="+mn-lt"/>
              </a:rPr>
              <a:t> and click create user</a:t>
            </a:r>
            <a:endParaRPr lang="en-IN" dirty="0"/>
          </a:p>
        </p:txBody>
      </p:sp>
      <p:pic>
        <p:nvPicPr>
          <p:cNvPr id="5" name="Content Placeholder 4">
            <a:extLst>
              <a:ext uri="{FF2B5EF4-FFF2-40B4-BE49-F238E27FC236}">
                <a16:creationId xmlns:a16="http://schemas.microsoft.com/office/drawing/2014/main" id="{2FFEC1DD-7756-3908-9608-7CEBC8E20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43568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B225C-DD74-97E2-A3D6-0D9B20531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649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E22AB-A54D-659B-5523-1587E8413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6897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260</Words>
  <Application>Microsoft Office PowerPoint</Application>
  <PresentationFormat>Widescreen</PresentationFormat>
  <Paragraphs>24</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Söhne</vt:lpstr>
      <vt:lpstr>Office Theme</vt:lpstr>
      <vt:lpstr>Creating an EC2 Instance</vt:lpstr>
      <vt:lpstr>PowerPoint Presentation</vt:lpstr>
      <vt:lpstr>Step4:Give a name to your instance . Select MY AMIs and also create a new key pair</vt:lpstr>
      <vt:lpstr>PowerPoint Presentation</vt:lpstr>
      <vt:lpstr>PowerPoint Presentation</vt:lpstr>
      <vt:lpstr>                              AWS IAM</vt:lpstr>
      <vt:lpstr>Step2:create a new IAM user by selecting users in the left navigation menu and click the add user button and click on next next and click create user</vt:lpstr>
      <vt:lpstr>PowerPoint Presentation</vt:lpstr>
      <vt:lpstr>PowerPoint Presentation</vt:lpstr>
      <vt:lpstr>PowerPoint Presentation</vt:lpstr>
      <vt:lpstr>PowerPoint Presentation</vt:lpstr>
      <vt:lpstr>PowerPoint Presentation</vt:lpstr>
      <vt:lpstr>PowerPoint Presentation</vt:lpstr>
      <vt:lpstr>                         Create an alarm</vt:lpstr>
      <vt:lpstr>Step5:Name your alarm and add a description to help identify the alarm purpose</vt:lpstr>
      <vt:lpstr>PowerPoint Presentation</vt:lpstr>
      <vt:lpstr>                      LAUNCH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VPC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CREATE SNAPSHOT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an EC2 Instance</dc:title>
  <dc:creator>Hemanth M</dc:creator>
  <cp:lastModifiedBy>Hemanth M</cp:lastModifiedBy>
  <cp:revision>3</cp:revision>
  <dcterms:created xsi:type="dcterms:W3CDTF">2023-04-04T01:29:13Z</dcterms:created>
  <dcterms:modified xsi:type="dcterms:W3CDTF">2023-04-04T03:44:44Z</dcterms:modified>
</cp:coreProperties>
</file>